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C1CF75-6744-47D2-9099-69C3957D9A51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FE5AE6-87FD-4C55-8E4A-DBD23DC718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808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47664" y="558924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Дошкольные годы чудесные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1039920" y="2143117"/>
            <a:ext cx="7272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Дошкольные годы чудесные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0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980729"/>
            <a:ext cx="7272808" cy="4896543"/>
          </a:xfrm>
        </p:spPr>
      </p:pic>
      <p:sp>
        <p:nvSpPr>
          <p:cNvPr id="4" name="Рамка 3"/>
          <p:cNvSpPr/>
          <p:nvPr/>
        </p:nvSpPr>
        <p:spPr>
          <a:xfrm>
            <a:off x="179512" y="188640"/>
            <a:ext cx="8856984" cy="6480720"/>
          </a:xfrm>
          <a:prstGeom prst="frame">
            <a:avLst>
              <a:gd name="adj1" fmla="val 1250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42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80730"/>
            <a:ext cx="7200800" cy="4896544"/>
          </a:xfrm>
        </p:spPr>
      </p:pic>
      <p:sp>
        <p:nvSpPr>
          <p:cNvPr id="4" name="Рамка 3"/>
          <p:cNvSpPr/>
          <p:nvPr/>
        </p:nvSpPr>
        <p:spPr>
          <a:xfrm>
            <a:off x="179512" y="188640"/>
            <a:ext cx="8856984" cy="6480720"/>
          </a:xfrm>
          <a:prstGeom prst="frame">
            <a:avLst>
              <a:gd name="adj1" fmla="val 1250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43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80730"/>
            <a:ext cx="7200800" cy="4896544"/>
          </a:xfrm>
        </p:spPr>
      </p:pic>
      <p:sp>
        <p:nvSpPr>
          <p:cNvPr id="4" name="Рамка 3"/>
          <p:cNvSpPr/>
          <p:nvPr/>
        </p:nvSpPr>
        <p:spPr>
          <a:xfrm>
            <a:off x="179512" y="188640"/>
            <a:ext cx="8856984" cy="6480720"/>
          </a:xfrm>
          <a:prstGeom prst="frame">
            <a:avLst>
              <a:gd name="adj1" fmla="val 1250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9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980730"/>
            <a:ext cx="7272808" cy="4896544"/>
          </a:xfrm>
        </p:spPr>
      </p:pic>
      <p:sp>
        <p:nvSpPr>
          <p:cNvPr id="4" name="Рамка 3"/>
          <p:cNvSpPr/>
          <p:nvPr/>
        </p:nvSpPr>
        <p:spPr>
          <a:xfrm>
            <a:off x="179512" y="188640"/>
            <a:ext cx="8856984" cy="6480720"/>
          </a:xfrm>
          <a:prstGeom prst="frame">
            <a:avLst>
              <a:gd name="adj1" fmla="val 1250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84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980730"/>
            <a:ext cx="7272808" cy="4896544"/>
          </a:xfrm>
        </p:spPr>
      </p:pic>
      <p:sp>
        <p:nvSpPr>
          <p:cNvPr id="4" name="Рамка 3"/>
          <p:cNvSpPr/>
          <p:nvPr/>
        </p:nvSpPr>
        <p:spPr>
          <a:xfrm>
            <a:off x="179512" y="188640"/>
            <a:ext cx="8856984" cy="6480720"/>
          </a:xfrm>
          <a:prstGeom prst="frame">
            <a:avLst>
              <a:gd name="adj1" fmla="val 1250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95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80730"/>
            <a:ext cx="7272808" cy="4896544"/>
          </a:xfrm>
        </p:spPr>
      </p:pic>
      <p:sp>
        <p:nvSpPr>
          <p:cNvPr id="4" name="Рамка 3"/>
          <p:cNvSpPr/>
          <p:nvPr/>
        </p:nvSpPr>
        <p:spPr>
          <a:xfrm>
            <a:off x="179512" y="188640"/>
            <a:ext cx="8856984" cy="6480720"/>
          </a:xfrm>
          <a:prstGeom prst="frame">
            <a:avLst>
              <a:gd name="adj1" fmla="val 1250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14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80730"/>
            <a:ext cx="7272808" cy="4896544"/>
          </a:xfrm>
        </p:spPr>
      </p:pic>
      <p:sp>
        <p:nvSpPr>
          <p:cNvPr id="4" name="Рамка 3"/>
          <p:cNvSpPr/>
          <p:nvPr/>
        </p:nvSpPr>
        <p:spPr>
          <a:xfrm>
            <a:off x="179512" y="188640"/>
            <a:ext cx="8856984" cy="6480720"/>
          </a:xfrm>
          <a:prstGeom prst="frame">
            <a:avLst>
              <a:gd name="adj1" fmla="val 1250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8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980730"/>
            <a:ext cx="7272808" cy="4896544"/>
          </a:xfrm>
        </p:spPr>
      </p:pic>
      <p:sp>
        <p:nvSpPr>
          <p:cNvPr id="4" name="Рамка 3"/>
          <p:cNvSpPr/>
          <p:nvPr/>
        </p:nvSpPr>
        <p:spPr>
          <a:xfrm>
            <a:off x="179512" y="188640"/>
            <a:ext cx="8856984" cy="6480720"/>
          </a:xfrm>
          <a:prstGeom prst="frame">
            <a:avLst>
              <a:gd name="adj1" fmla="val 1250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06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амка 3"/>
          <p:cNvSpPr/>
          <p:nvPr/>
        </p:nvSpPr>
        <p:spPr>
          <a:xfrm>
            <a:off x="179512" y="188640"/>
            <a:ext cx="8856984" cy="6480720"/>
          </a:xfrm>
          <a:prstGeom prst="frame">
            <a:avLst>
              <a:gd name="adj1" fmla="val 1250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80730"/>
            <a:ext cx="7272808" cy="4896544"/>
          </a:xfrm>
        </p:spPr>
      </p:pic>
    </p:spTree>
    <p:extLst>
      <p:ext uri="{BB962C8B-B14F-4D97-AF65-F5344CB8AC3E}">
        <p14:creationId xmlns:p14="http://schemas.microsoft.com/office/powerpoint/2010/main" val="112249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амка 3"/>
          <p:cNvSpPr/>
          <p:nvPr/>
        </p:nvSpPr>
        <p:spPr>
          <a:xfrm>
            <a:off x="179512" y="188640"/>
            <a:ext cx="8856984" cy="6480720"/>
          </a:xfrm>
          <a:prstGeom prst="frame">
            <a:avLst>
              <a:gd name="adj1" fmla="val 1250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80730"/>
            <a:ext cx="7272808" cy="4896544"/>
          </a:xfrm>
        </p:spPr>
      </p:pic>
    </p:spTree>
    <p:extLst>
      <p:ext uri="{BB962C8B-B14F-4D97-AF65-F5344CB8AC3E}">
        <p14:creationId xmlns:p14="http://schemas.microsoft.com/office/powerpoint/2010/main" val="270618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Рамка 3"/>
          <p:cNvSpPr/>
          <p:nvPr/>
        </p:nvSpPr>
        <p:spPr>
          <a:xfrm>
            <a:off x="179512" y="188640"/>
            <a:ext cx="8856984" cy="6480720"/>
          </a:xfrm>
          <a:prstGeom prst="frame">
            <a:avLst>
              <a:gd name="adj1" fmla="val 11645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95" y="944724"/>
            <a:ext cx="727280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859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амка 3"/>
          <p:cNvSpPr/>
          <p:nvPr/>
        </p:nvSpPr>
        <p:spPr>
          <a:xfrm>
            <a:off x="-8981" y="8352"/>
            <a:ext cx="8856984" cy="6849647"/>
          </a:xfrm>
          <a:prstGeom prst="frame">
            <a:avLst>
              <a:gd name="adj1" fmla="val 13674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81" y="548680"/>
            <a:ext cx="6962859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14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746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Рамка 3"/>
          <p:cNvSpPr/>
          <p:nvPr/>
        </p:nvSpPr>
        <p:spPr>
          <a:xfrm>
            <a:off x="179512" y="188640"/>
            <a:ext cx="8856984" cy="6480720"/>
          </a:xfrm>
          <a:prstGeom prst="frame">
            <a:avLst>
              <a:gd name="adj1" fmla="val 1250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30"/>
            <a:ext cx="727280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526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80730"/>
            <a:ext cx="7200800" cy="4896544"/>
          </a:xfrm>
        </p:spPr>
      </p:pic>
      <p:sp>
        <p:nvSpPr>
          <p:cNvPr id="4" name="Рамка 3"/>
          <p:cNvSpPr/>
          <p:nvPr/>
        </p:nvSpPr>
        <p:spPr>
          <a:xfrm>
            <a:off x="179512" y="188640"/>
            <a:ext cx="8856984" cy="6480720"/>
          </a:xfrm>
          <a:prstGeom prst="frame">
            <a:avLst>
              <a:gd name="adj1" fmla="val 1250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267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980729"/>
            <a:ext cx="7272808" cy="4896543"/>
          </a:xfrm>
        </p:spPr>
      </p:pic>
      <p:sp>
        <p:nvSpPr>
          <p:cNvPr id="4" name="Рамка 3"/>
          <p:cNvSpPr/>
          <p:nvPr/>
        </p:nvSpPr>
        <p:spPr>
          <a:xfrm>
            <a:off x="179512" y="188640"/>
            <a:ext cx="8856984" cy="6480720"/>
          </a:xfrm>
          <a:prstGeom prst="frame">
            <a:avLst>
              <a:gd name="adj1" fmla="val 1250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03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980730"/>
            <a:ext cx="7272808" cy="4896544"/>
          </a:xfrm>
        </p:spPr>
      </p:pic>
      <p:sp>
        <p:nvSpPr>
          <p:cNvPr id="4" name="Рамка 3"/>
          <p:cNvSpPr/>
          <p:nvPr/>
        </p:nvSpPr>
        <p:spPr>
          <a:xfrm>
            <a:off x="179512" y="188640"/>
            <a:ext cx="8856984" cy="6480720"/>
          </a:xfrm>
          <a:prstGeom prst="frame">
            <a:avLst>
              <a:gd name="adj1" fmla="val 1250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05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2" y="980730"/>
            <a:ext cx="7272807" cy="4896545"/>
          </a:xfrm>
        </p:spPr>
      </p:pic>
      <p:sp>
        <p:nvSpPr>
          <p:cNvPr id="4" name="Рамка 3"/>
          <p:cNvSpPr/>
          <p:nvPr/>
        </p:nvSpPr>
        <p:spPr>
          <a:xfrm>
            <a:off x="179512" y="188640"/>
            <a:ext cx="8856984" cy="6480720"/>
          </a:xfrm>
          <a:prstGeom prst="frame">
            <a:avLst>
              <a:gd name="adj1" fmla="val 1250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9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980729"/>
            <a:ext cx="7272808" cy="5145435"/>
          </a:xfrm>
        </p:spPr>
      </p:pic>
      <p:sp>
        <p:nvSpPr>
          <p:cNvPr id="4" name="Рамка 3"/>
          <p:cNvSpPr/>
          <p:nvPr/>
        </p:nvSpPr>
        <p:spPr>
          <a:xfrm>
            <a:off x="179512" y="188640"/>
            <a:ext cx="8856984" cy="6480720"/>
          </a:xfrm>
          <a:prstGeom prst="frame">
            <a:avLst>
              <a:gd name="adj1" fmla="val 1250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72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2" y="980730"/>
            <a:ext cx="7272807" cy="4896544"/>
          </a:xfrm>
        </p:spPr>
      </p:pic>
      <p:sp>
        <p:nvSpPr>
          <p:cNvPr id="4" name="Рамка 3"/>
          <p:cNvSpPr/>
          <p:nvPr/>
        </p:nvSpPr>
        <p:spPr>
          <a:xfrm>
            <a:off x="179512" y="188640"/>
            <a:ext cx="8856984" cy="6480720"/>
          </a:xfrm>
          <a:prstGeom prst="frame">
            <a:avLst>
              <a:gd name="adj1" fmla="val 1250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7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6</Words>
  <Application>Microsoft Office PowerPoint</Application>
  <PresentationFormat>Экран (4:3)</PresentationFormat>
  <Paragraphs>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Дошкольные годы чудесные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Садик</dc:creator>
  <cp:lastModifiedBy>Садик</cp:lastModifiedBy>
  <cp:revision>7</cp:revision>
  <dcterms:created xsi:type="dcterms:W3CDTF">2020-05-29T16:19:58Z</dcterms:created>
  <dcterms:modified xsi:type="dcterms:W3CDTF">2020-05-29T17:16:11Z</dcterms:modified>
</cp:coreProperties>
</file>